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1AD3-FEA9-4E3F-A3D9-E3A37321D820}" type="datetimeFigureOut">
              <a:rPr lang="es-CL" smtClean="0"/>
              <a:t>19-06-2020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7919F-50F6-4381-94C9-04F93DDC7C62}" type="slidenum">
              <a:rPr lang="es-CL" smtClean="0"/>
              <a:t>‹Nº›</a:t>
            </a:fld>
            <a:endParaRPr lang="es-C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651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1AD3-FEA9-4E3F-A3D9-E3A37321D820}" type="datetimeFigureOut">
              <a:rPr lang="es-CL" smtClean="0"/>
              <a:t>19-06-2020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7919F-50F6-4381-94C9-04F93DDC7C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1767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1AD3-FEA9-4E3F-A3D9-E3A37321D820}" type="datetimeFigureOut">
              <a:rPr lang="es-CL" smtClean="0"/>
              <a:t>19-06-2020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7919F-50F6-4381-94C9-04F93DDC7C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67708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1AD3-FEA9-4E3F-A3D9-E3A37321D820}" type="datetimeFigureOut">
              <a:rPr lang="es-CL" smtClean="0"/>
              <a:t>19-06-2020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7919F-50F6-4381-94C9-04F93DDC7C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51812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1AD3-FEA9-4E3F-A3D9-E3A37321D820}" type="datetimeFigureOut">
              <a:rPr lang="es-CL" smtClean="0"/>
              <a:t>19-06-2020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7919F-50F6-4381-94C9-04F93DDC7C62}" type="slidenum">
              <a:rPr lang="es-CL" smtClean="0"/>
              <a:t>‹Nº›</a:t>
            </a:fld>
            <a:endParaRPr lang="es-C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5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1AD3-FEA9-4E3F-A3D9-E3A37321D820}" type="datetimeFigureOut">
              <a:rPr lang="es-CL" smtClean="0"/>
              <a:t>19-06-2020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7919F-50F6-4381-94C9-04F93DDC7C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74483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1AD3-FEA9-4E3F-A3D9-E3A37321D820}" type="datetimeFigureOut">
              <a:rPr lang="es-CL" smtClean="0"/>
              <a:t>19-06-2020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7919F-50F6-4381-94C9-04F93DDC7C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60294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1AD3-FEA9-4E3F-A3D9-E3A37321D820}" type="datetimeFigureOut">
              <a:rPr lang="es-CL" smtClean="0"/>
              <a:t>19-06-2020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7919F-50F6-4381-94C9-04F93DDC7C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160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1AD3-FEA9-4E3F-A3D9-E3A37321D820}" type="datetimeFigureOut">
              <a:rPr lang="es-CL" smtClean="0"/>
              <a:t>19-06-2020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7919F-50F6-4381-94C9-04F93DDC7C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29474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1B51AD3-FEA9-4E3F-A3D9-E3A37321D820}" type="datetimeFigureOut">
              <a:rPr lang="es-CL" smtClean="0"/>
              <a:t>19-06-2020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07919F-50F6-4381-94C9-04F93DDC7C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9171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1AD3-FEA9-4E3F-A3D9-E3A37321D820}" type="datetimeFigureOut">
              <a:rPr lang="es-CL" smtClean="0"/>
              <a:t>19-06-2020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7919F-50F6-4381-94C9-04F93DDC7C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2963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1B51AD3-FEA9-4E3F-A3D9-E3A37321D820}" type="datetimeFigureOut">
              <a:rPr lang="es-CL" smtClean="0"/>
              <a:t>19-06-2020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707919F-50F6-4381-94C9-04F93DDC7C62}" type="slidenum">
              <a:rPr lang="es-CL" smtClean="0"/>
              <a:t>‹Nº›</a:t>
            </a:fld>
            <a:endParaRPr lang="es-C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045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m4a"/><Relationship Id="rId7" Type="http://schemas.openxmlformats.org/officeDocument/2006/relationships/image" Target="../media/image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4a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DC0869-1E52-4836-8C84-8D4C004851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87" y="2728913"/>
            <a:ext cx="9805309" cy="2407888"/>
          </a:xfrm>
        </p:spPr>
        <p:txBody>
          <a:bodyPr>
            <a:normAutofit fontScale="90000"/>
          </a:bodyPr>
          <a:lstStyle/>
          <a:p>
            <a:r>
              <a:rPr lang="es-CL" dirty="0"/>
              <a:t>	</a:t>
            </a:r>
            <a:r>
              <a:rPr lang="es-CL" sz="7300" dirty="0"/>
              <a:t>Paisajes de la zona Centro</a:t>
            </a:r>
            <a:br>
              <a:rPr lang="es-CL" dirty="0"/>
            </a:b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5068F3-FA54-4420-9EA0-A47706A9AA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87" y="4415910"/>
            <a:ext cx="10058400" cy="1581201"/>
          </a:xfrm>
        </p:spPr>
        <p:txBody>
          <a:bodyPr>
            <a:normAutofit/>
          </a:bodyPr>
          <a:lstStyle/>
          <a:p>
            <a:r>
              <a:rPr lang="es-CL" dirty="0"/>
              <a:t>OA 08:</a:t>
            </a:r>
          </a:p>
          <a:p>
            <a:r>
              <a:rPr lang="es-CL" dirty="0"/>
              <a:t>Clasificar y caracterizar algunos paisajes de Chile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829ECB9-9E5B-453A-A57B-64DF52DB7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370" y="343148"/>
            <a:ext cx="877900" cy="701101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09FEDD68-C2DC-4495-A32C-81078FF1AFA6}"/>
              </a:ext>
            </a:extLst>
          </p:cNvPr>
          <p:cNvSpPr/>
          <p:nvPr/>
        </p:nvSpPr>
        <p:spPr>
          <a:xfrm>
            <a:off x="128587" y="1026540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1050" dirty="0"/>
              <a:t>Escuela Particular Las Naciones Nº1973 </a:t>
            </a:r>
          </a:p>
          <a:p>
            <a:r>
              <a:rPr lang="es-CL" sz="1050" dirty="0"/>
              <a:t>Avenida Las Naciones 800 Maipú</a:t>
            </a:r>
          </a:p>
          <a:p>
            <a:r>
              <a:rPr lang="es-CL" sz="1050" dirty="0"/>
              <a:t>RBD : 25808-3 Fono: 7712401</a:t>
            </a:r>
          </a:p>
          <a:p>
            <a:r>
              <a:rPr lang="es-CL" sz="1050" dirty="0"/>
              <a:t>Escuelalasnaciones1973@hotmail.com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234A51C-9B9C-43B4-ADA5-8585336506B1}"/>
              </a:ext>
            </a:extLst>
          </p:cNvPr>
          <p:cNvSpPr txBox="1"/>
          <p:nvPr/>
        </p:nvSpPr>
        <p:spPr>
          <a:xfrm>
            <a:off x="128587" y="5674138"/>
            <a:ext cx="5558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accent2">
                    <a:lumMod val="75000"/>
                  </a:schemeClr>
                </a:solidFill>
              </a:rPr>
              <a:t>Profesora: Marcela Oyarce</a:t>
            </a:r>
          </a:p>
          <a:p>
            <a:r>
              <a:rPr lang="es-CL" dirty="0">
                <a:solidFill>
                  <a:schemeClr val="accent2">
                    <a:lumMod val="75000"/>
                  </a:schemeClr>
                </a:solidFill>
              </a:rPr>
              <a:t>2° Básico</a:t>
            </a:r>
          </a:p>
        </p:txBody>
      </p:sp>
      <p:pic>
        <p:nvPicPr>
          <p:cNvPr id="1028" name="Picture 4" descr="Chile’s agriculture-rich ribbon of land is a top producer and exporter of dozens of nutritious foods - from berries, avocados, citrus and dried fruits to fresh seafood, fine wine, and award-winning olive oil.">
            <a:extLst>
              <a:ext uri="{FF2B5EF4-FFF2-40B4-BE49-F238E27FC236}">
                <a16:creationId xmlns:a16="http://schemas.microsoft.com/office/drawing/2014/main" id="{DCF52EEC-0FB1-4207-8569-E0BF417AA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571" y="323358"/>
            <a:ext cx="2273905" cy="599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532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F1F9CA-8602-4A48-A4AF-A26AAA9C4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solidFill>
                  <a:srgbClr val="FF0000"/>
                </a:solidFill>
                <a:latin typeface="Arial Black" panose="020B0A04020102020204" pitchFamily="34" charset="0"/>
              </a:rPr>
              <a:t>Paisaje Zona Centro</a:t>
            </a:r>
          </a:p>
        </p:txBody>
      </p:sp>
      <p:pic>
        <p:nvPicPr>
          <p:cNvPr id="21" name="Picture 2" descr="st2.depositphotos.com/1007168/6106/v/450/deposi...">
            <a:extLst>
              <a:ext uri="{FF2B5EF4-FFF2-40B4-BE49-F238E27FC236}">
                <a16:creationId xmlns:a16="http://schemas.microsoft.com/office/drawing/2014/main" id="{7C12B07D-DCA7-4AA7-A5E4-2B6706D61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22" y="2046338"/>
            <a:ext cx="573056" cy="70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33AC2DE9-E950-4A11-914A-D662CB64463D}"/>
              </a:ext>
            </a:extLst>
          </p:cNvPr>
          <p:cNvSpPr/>
          <p:nvPr/>
        </p:nvSpPr>
        <p:spPr>
          <a:xfrm>
            <a:off x="8543925" y="185738"/>
            <a:ext cx="2387448" cy="600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F E C H A</a:t>
            </a:r>
          </a:p>
        </p:txBody>
      </p:sp>
      <p:pic>
        <p:nvPicPr>
          <p:cNvPr id="23" name="Picture 2" descr="st2.depositphotos.com/1007168/6106/v/450/deposi...">
            <a:extLst>
              <a:ext uri="{FF2B5EF4-FFF2-40B4-BE49-F238E27FC236}">
                <a16:creationId xmlns:a16="http://schemas.microsoft.com/office/drawing/2014/main" id="{AE56A97D-143C-41AC-BD0C-CCC062BF2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385" y="185738"/>
            <a:ext cx="573056" cy="70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B745D6CA-5389-485D-A19E-797708ADDE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48980" y="185738"/>
            <a:ext cx="609600" cy="609600"/>
          </a:xfrm>
          <a:prstGeom prst="rect">
            <a:avLst/>
          </a:prstGeom>
        </p:spPr>
      </p:pic>
      <p:pic>
        <p:nvPicPr>
          <p:cNvPr id="27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915B081C-274D-4BB9-9186-4E134686927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626573" y="3981926"/>
            <a:ext cx="609600" cy="6096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96E40E0-7304-476D-BDF1-DF7057D6931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4727" t="29829" r="26875" b="62088"/>
          <a:stretch/>
        </p:blipFill>
        <p:spPr>
          <a:xfrm>
            <a:off x="1471613" y="1912850"/>
            <a:ext cx="9684067" cy="93008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B538162-6B3B-4FE8-8A99-A58B60E0D3E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5898" t="36869" r="48438" b="33041"/>
          <a:stretch/>
        </p:blipFill>
        <p:spPr>
          <a:xfrm>
            <a:off x="1718778" y="2852938"/>
            <a:ext cx="4053372" cy="267201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0720C47-2D92-41E2-AA5B-FC0C14F0FE4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1445" t="38328" r="26172" b="46248"/>
          <a:stretch/>
        </p:blipFill>
        <p:spPr>
          <a:xfrm>
            <a:off x="5746528" y="3229451"/>
            <a:ext cx="3740371" cy="144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07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6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640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DB5BE27-D6BE-4E7D-B616-6ECD94029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/>
          <a:lstStyle/>
          <a:p>
            <a:r>
              <a:rPr lang="es-CL" dirty="0">
                <a:solidFill>
                  <a:srgbClr val="FF0000"/>
                </a:solidFill>
                <a:latin typeface="Arial Black" panose="020B0A04020102020204" pitchFamily="34" charset="0"/>
              </a:rPr>
              <a:t>Paisaje Zona Centro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671C751B-E5D0-4073-A393-29C7F62F049B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>
                <a:solidFill>
                  <a:srgbClr val="FF0000"/>
                </a:solidFill>
                <a:latin typeface="Arial Black" panose="020B0A04020102020204" pitchFamily="34" charset="0"/>
              </a:rPr>
              <a:t>Paisaje Zona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0D96105-2E60-4A3A-BFB3-6F957E9108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16" t="25311" r="49231" b="44998"/>
          <a:stretch/>
        </p:blipFill>
        <p:spPr>
          <a:xfrm>
            <a:off x="1643062" y="1865313"/>
            <a:ext cx="4314826" cy="290961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49CB5B1-CC41-41D3-9B1F-FFEFB4034D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516" t="50000" r="26289" b="20819"/>
          <a:stretch/>
        </p:blipFill>
        <p:spPr>
          <a:xfrm>
            <a:off x="5457824" y="3320121"/>
            <a:ext cx="4957764" cy="290961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83FA2DF-25C0-4F8E-92FF-D4097EBC17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00" t="55628" r="51758" b="32491"/>
          <a:stretch/>
        </p:blipFill>
        <p:spPr>
          <a:xfrm>
            <a:off x="5957888" y="2100264"/>
            <a:ext cx="3388682" cy="109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639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3357AE3-CF42-4A51-89BD-01095A25B96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>
                <a:solidFill>
                  <a:srgbClr val="FF0000"/>
                </a:solidFill>
                <a:latin typeface="Arial Black" panose="020B0A04020102020204" pitchFamily="34" charset="0"/>
              </a:rPr>
              <a:t>Paisaje Zona Centro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77FD96C-900A-4D9C-A380-79EF3E0C19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19" t="27256" r="48320" b="44814"/>
          <a:stretch/>
        </p:blipFill>
        <p:spPr>
          <a:xfrm>
            <a:off x="471486" y="1857375"/>
            <a:ext cx="3792693" cy="238601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EA606FF-DB0F-4B0D-B954-10F95B5553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500" t="32700" r="29570" b="47707"/>
          <a:stretch/>
        </p:blipFill>
        <p:spPr>
          <a:xfrm>
            <a:off x="4264179" y="2207698"/>
            <a:ext cx="2743201" cy="168536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BCF6E9C-2D87-441F-9EB2-5FFEB3E4B0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65191" r="25352" b="8522"/>
          <a:stretch/>
        </p:blipFill>
        <p:spPr>
          <a:xfrm>
            <a:off x="7615237" y="1857375"/>
            <a:ext cx="3986213" cy="239015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E1C8522-D99F-4F87-A53D-493AEE73D9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38" t="45206" r="45918" b="26864"/>
          <a:stretch/>
        </p:blipFill>
        <p:spPr>
          <a:xfrm>
            <a:off x="4282357" y="3907351"/>
            <a:ext cx="3986213" cy="239726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1B8EF7F-B219-4FE2-ACAA-04BC19E161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078" t="48124" r="27930" b="33008"/>
          <a:stretch/>
        </p:blipFill>
        <p:spPr>
          <a:xfrm>
            <a:off x="8268570" y="4261822"/>
            <a:ext cx="2575644" cy="160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241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CE8930-F04A-4FFB-B9CD-F7E3ADF3E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ACTIVIDAD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D867D1-06F6-4CDD-8F8F-3F2E6C98F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Responde en tu cuaderno:</a:t>
            </a:r>
          </a:p>
          <a:p>
            <a:endParaRPr lang="es-CL" dirty="0"/>
          </a:p>
          <a:p>
            <a:pPr marL="457200" indent="-457200">
              <a:buAutoNum type="arabicPeriod"/>
            </a:pPr>
            <a:r>
              <a:rPr lang="es-CL" sz="2400" dirty="0"/>
              <a:t>¿Por qué la </a:t>
            </a:r>
            <a:r>
              <a:rPr lang="es-CL" sz="2400" b="1" dirty="0"/>
              <a:t>vegetación</a:t>
            </a:r>
            <a:r>
              <a:rPr lang="es-CL" sz="2400" dirty="0"/>
              <a:t> es más abundante en esta zona que en la Zona Norte?</a:t>
            </a:r>
          </a:p>
          <a:p>
            <a:pPr marL="457200" indent="-457200">
              <a:buAutoNum type="arabicPeriod"/>
            </a:pPr>
            <a:endParaRPr lang="es-CL" sz="2400" dirty="0"/>
          </a:p>
          <a:p>
            <a:pPr marL="457200" indent="-457200">
              <a:buAutoNum type="arabicPeriod"/>
            </a:pPr>
            <a:r>
              <a:rPr lang="es-CL" sz="2400" dirty="0"/>
              <a:t>¿Por qué crees que esta zona es la más poblada del país?</a:t>
            </a:r>
          </a:p>
          <a:p>
            <a:pPr marL="457200" indent="-457200">
              <a:buAutoNum type="arabicPeriod"/>
            </a:pPr>
            <a:endParaRPr lang="es-CL" sz="2400" dirty="0"/>
          </a:p>
          <a:p>
            <a:pPr marL="457200" indent="-457200">
              <a:buAutoNum type="arabicPeriod"/>
            </a:pPr>
            <a:r>
              <a:rPr lang="es-CL" sz="2400" dirty="0"/>
              <a:t>Explica utilizando algunas palabras claves, el paisaje de la zona Central</a:t>
            </a:r>
          </a:p>
        </p:txBody>
      </p:sp>
      <p:pic>
        <p:nvPicPr>
          <p:cNvPr id="4" name="Picture 2" descr="st2.depositphotos.com/1007168/6106/v/450/deposi...">
            <a:extLst>
              <a:ext uri="{FF2B5EF4-FFF2-40B4-BE49-F238E27FC236}">
                <a16:creationId xmlns:a16="http://schemas.microsoft.com/office/drawing/2014/main" id="{7B11806B-230E-404A-88CD-68D815022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64" y="903338"/>
            <a:ext cx="573056" cy="70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3162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TM02900769[[fn=Retrospección]]</Template>
  <TotalTime>4254</TotalTime>
  <Words>110</Words>
  <Application>Microsoft Office PowerPoint</Application>
  <PresentationFormat>Panorámica</PresentationFormat>
  <Paragraphs>22</Paragraphs>
  <Slides>5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 Black</vt:lpstr>
      <vt:lpstr>Calibri</vt:lpstr>
      <vt:lpstr>Calibri Light</vt:lpstr>
      <vt:lpstr>Retrospección</vt:lpstr>
      <vt:lpstr> Paisajes de la zona Centro </vt:lpstr>
      <vt:lpstr>Paisaje Zona Centro</vt:lpstr>
      <vt:lpstr>Paisaje Zona Centro</vt:lpstr>
      <vt:lpstr>Paisaje Zona Centro</vt:lpstr>
      <vt:lpstr>ACTIVIDAD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 820</dc:creator>
  <cp:lastModifiedBy>HP 820</cp:lastModifiedBy>
  <cp:revision>14</cp:revision>
  <dcterms:created xsi:type="dcterms:W3CDTF">2020-06-09T04:59:35Z</dcterms:created>
  <dcterms:modified xsi:type="dcterms:W3CDTF">2020-06-22T04:22:20Z</dcterms:modified>
</cp:coreProperties>
</file>